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69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G2tiL+Hbpwu462ACau3QhG071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4" autoAdjust="0"/>
    <p:restoredTop sz="94364" autoAdjust="0"/>
  </p:normalViewPr>
  <p:slideViewPr>
    <p:cSldViewPr snapToGrid="0">
      <p:cViewPr>
        <p:scale>
          <a:sx n="75" d="100"/>
          <a:sy n="75" d="100"/>
        </p:scale>
        <p:origin x="-72" y="-7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5778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Thời gian 2 phút để hs tự thực hành</a:t>
            </a:r>
            <a:endParaRPr/>
          </a:p>
        </p:txBody>
      </p:sp>
      <p:sp>
        <p:nvSpPr>
          <p:cNvPr id="308" name="Google Shape;3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856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Thời gian 2 phút để hs tự thực hành</a:t>
            </a:r>
            <a:endParaRPr/>
          </a:p>
        </p:txBody>
      </p:sp>
      <p:sp>
        <p:nvSpPr>
          <p:cNvPr id="290" name="Google Shape;29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9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7.jp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1746262" y="3433953"/>
            <a:ext cx="92190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 ĐIỂM THẲNG HÀNG</a:t>
            </a:r>
            <a:endParaRPr sz="6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endParaRPr sz="40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4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1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1"/>
          <p:cNvSpPr txBox="1"/>
          <p:nvPr/>
        </p:nvSpPr>
        <p:spPr>
          <a:xfrm>
            <a:off x="2392566" y="720090"/>
            <a:ext cx="82997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Kiểm tra ba điểm thẳng hàng và nói theo mẫu: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" name="Google Shape;312;p11"/>
          <p:cNvGrpSpPr/>
          <p:nvPr/>
        </p:nvGrpSpPr>
        <p:grpSpPr>
          <a:xfrm>
            <a:off x="1544247" y="505286"/>
            <a:ext cx="776391" cy="675414"/>
            <a:chOff x="734498" y="718663"/>
            <a:chExt cx="776391" cy="675414"/>
          </a:xfrm>
        </p:grpSpPr>
        <p:sp>
          <p:nvSpPr>
            <p:cNvPr id="313" name="Google Shape;313;p11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1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5" name="Google Shape;315;p11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808" r="70510"/>
          <a:stretch/>
        </p:blipFill>
        <p:spPr>
          <a:xfrm>
            <a:off x="685990" y="1326783"/>
            <a:ext cx="3050088" cy="207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3723" t="62017" r="34357" b="2720"/>
          <a:stretch/>
        </p:blipFill>
        <p:spPr>
          <a:xfrm>
            <a:off x="4704920" y="1174589"/>
            <a:ext cx="3301285" cy="202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71832" t="63805" r="4228"/>
          <a:stretch/>
        </p:blipFill>
        <p:spPr>
          <a:xfrm>
            <a:off x="9016348" y="1210715"/>
            <a:ext cx="2755446" cy="2308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11"/>
          <p:cNvGrpSpPr/>
          <p:nvPr/>
        </p:nvGrpSpPr>
        <p:grpSpPr>
          <a:xfrm>
            <a:off x="10058849" y="-238533"/>
            <a:ext cx="2723087" cy="1481843"/>
            <a:chOff x="8426725" y="-169475"/>
            <a:chExt cx="3812015" cy="2424879"/>
          </a:xfrm>
        </p:grpSpPr>
        <p:pic>
          <p:nvPicPr>
            <p:cNvPr id="319" name="Google Shape;319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11"/>
          <p:cNvGrpSpPr/>
          <p:nvPr/>
        </p:nvGrpSpPr>
        <p:grpSpPr>
          <a:xfrm>
            <a:off x="-491208" y="1559964"/>
            <a:ext cx="5576478" cy="4695532"/>
            <a:chOff x="-491208" y="1559964"/>
            <a:chExt cx="5576478" cy="4695532"/>
          </a:xfrm>
        </p:grpSpPr>
        <p:pic>
          <p:nvPicPr>
            <p:cNvPr id="322" name="Google Shape;322;p11" descr="A picture containing rectangl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1" descr="A silhouette of a person&#10;&#10;Description automatically generated with low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1"/>
          <p:cNvGrpSpPr/>
          <p:nvPr/>
        </p:nvGrpSpPr>
        <p:grpSpPr>
          <a:xfrm rot="-2478551">
            <a:off x="4722113" y="1041782"/>
            <a:ext cx="5576479" cy="4695533"/>
            <a:chOff x="-491208" y="1559964"/>
            <a:chExt cx="5576478" cy="4695532"/>
          </a:xfrm>
        </p:grpSpPr>
        <p:pic>
          <p:nvPicPr>
            <p:cNvPr id="325" name="Google Shape;325;p11" descr="A picture containing rectangl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1" descr="A silhouette of a person&#10;&#10;Description automatically generated with low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7" name="Google Shape;327;p11"/>
          <p:cNvGrpSpPr/>
          <p:nvPr/>
        </p:nvGrpSpPr>
        <p:grpSpPr>
          <a:xfrm rot="1725868">
            <a:off x="7209937" y="1567957"/>
            <a:ext cx="5576478" cy="4695532"/>
            <a:chOff x="-491208" y="1559964"/>
            <a:chExt cx="5576478" cy="4695532"/>
          </a:xfrm>
        </p:grpSpPr>
        <p:pic>
          <p:nvPicPr>
            <p:cNvPr id="328" name="Google Shape;328;p11" descr="A picture containing rectangl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1" descr="A silhouette of a person&#10;&#10;Description automatically generated with low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0" name="Google Shape;330;p11"/>
          <p:cNvGrpSpPr/>
          <p:nvPr/>
        </p:nvGrpSpPr>
        <p:grpSpPr>
          <a:xfrm>
            <a:off x="380272" y="4263101"/>
            <a:ext cx="4156532" cy="1895510"/>
            <a:chOff x="4301378" y="4381371"/>
            <a:chExt cx="4156532" cy="1895510"/>
          </a:xfrm>
        </p:grpSpPr>
        <p:sp>
          <p:nvSpPr>
            <p:cNvPr id="331" name="Google Shape;331;p11"/>
            <p:cNvSpPr/>
            <p:nvPr/>
          </p:nvSpPr>
          <p:spPr>
            <a:xfrm>
              <a:off x="4301378" y="4381371"/>
              <a:ext cx="4156532" cy="1578856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4649295" y="4671308"/>
              <a:ext cx="3666104" cy="1605573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1"/>
            <p:cNvSpPr txBox="1"/>
            <p:nvPr/>
          </p:nvSpPr>
          <p:spPr>
            <a:xfrm>
              <a:off x="4825610" y="4894164"/>
              <a:ext cx="3398992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Ba điểm B, C, D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thẳng hàng</a:t>
              </a:r>
              <a:endParaRPr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1"/>
          <p:cNvGrpSpPr/>
          <p:nvPr/>
        </p:nvGrpSpPr>
        <p:grpSpPr>
          <a:xfrm>
            <a:off x="4509754" y="4329431"/>
            <a:ext cx="4192583" cy="1902890"/>
            <a:chOff x="4301378" y="4512559"/>
            <a:chExt cx="3589244" cy="1625870"/>
          </a:xfrm>
        </p:grpSpPr>
        <p:sp>
          <p:nvSpPr>
            <p:cNvPr id="335" name="Google Shape;335;p11"/>
            <p:cNvSpPr/>
            <p:nvPr/>
          </p:nvSpPr>
          <p:spPr>
            <a:xfrm>
              <a:off x="4301378" y="4512559"/>
              <a:ext cx="3589244" cy="1447668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D9C5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649295" y="4671309"/>
              <a:ext cx="3082575" cy="1467120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1"/>
            <p:cNvSpPr txBox="1"/>
            <p:nvPr/>
          </p:nvSpPr>
          <p:spPr>
            <a:xfrm>
              <a:off x="4695920" y="4796370"/>
              <a:ext cx="3043139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Ba điểm I, K, 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không thẳng hàng</a:t>
              </a:r>
              <a:endParaRPr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11"/>
          <p:cNvGrpSpPr/>
          <p:nvPr/>
        </p:nvGrpSpPr>
        <p:grpSpPr>
          <a:xfrm>
            <a:off x="8504498" y="4421815"/>
            <a:ext cx="3877758" cy="1921176"/>
            <a:chOff x="4301378" y="4512559"/>
            <a:chExt cx="3589244" cy="1625870"/>
          </a:xfrm>
        </p:grpSpPr>
        <p:sp>
          <p:nvSpPr>
            <p:cNvPr id="339" name="Google Shape;339;p11"/>
            <p:cNvSpPr/>
            <p:nvPr/>
          </p:nvSpPr>
          <p:spPr>
            <a:xfrm>
              <a:off x="4301378" y="4512559"/>
              <a:ext cx="3589244" cy="1447668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BD3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4649295" y="4671309"/>
              <a:ext cx="3082575" cy="1467120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1"/>
            <p:cNvSpPr txBox="1"/>
            <p:nvPr/>
          </p:nvSpPr>
          <p:spPr>
            <a:xfrm>
              <a:off x="4624880" y="4823086"/>
              <a:ext cx="3240450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Ba điểm L, M, N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thẳng hàng</a:t>
              </a:r>
              <a:endParaRPr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354" name="Google Shape;354;p1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2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42763" y="3544646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13"/>
          <p:cNvGrpSpPr/>
          <p:nvPr/>
        </p:nvGrpSpPr>
        <p:grpSpPr>
          <a:xfrm>
            <a:off x="9102391" y="-192392"/>
            <a:ext cx="3735692" cy="2089963"/>
            <a:chOff x="8426725" y="-169475"/>
            <a:chExt cx="3812015" cy="2424879"/>
          </a:xfrm>
        </p:grpSpPr>
        <p:pic>
          <p:nvPicPr>
            <p:cNvPr id="365" name="Google Shape;365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7" name="Google Shape;367;p13" descr="Chart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901" y="1547787"/>
            <a:ext cx="4369888" cy="257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3" descr="Text&#10;&#10;Description automatically generated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861"/>
          <a:stretch/>
        </p:blipFill>
        <p:spPr>
          <a:xfrm>
            <a:off x="5947235" y="1475353"/>
            <a:ext cx="5811487" cy="343586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3"/>
          <p:cNvSpPr/>
          <p:nvPr/>
        </p:nvSpPr>
        <p:spPr>
          <a:xfrm>
            <a:off x="2306782" y="623482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370" name="Google Shape;370;p13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11632" y="686937"/>
            <a:ext cx="30099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3"/>
          <p:cNvSpPr txBox="1"/>
          <p:nvPr/>
        </p:nvSpPr>
        <p:spPr>
          <a:xfrm>
            <a:off x="1795474" y="4701132"/>
            <a:ext cx="33483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A4F00"/>
                </a:solidFill>
                <a:latin typeface="Arial"/>
                <a:ea typeface="Arial"/>
                <a:cs typeface="Arial"/>
                <a:sym typeface="Arial"/>
              </a:rPr>
              <a:t>Đọc tên các điểm có trong hình.</a:t>
            </a:r>
            <a:endParaRPr dirty="0"/>
          </a:p>
        </p:txBody>
      </p:sp>
      <p:sp>
        <p:nvSpPr>
          <p:cNvPr id="372" name="Google Shape;372;p13"/>
          <p:cNvSpPr/>
          <p:nvPr/>
        </p:nvSpPr>
        <p:spPr>
          <a:xfrm>
            <a:off x="1352383" y="4356105"/>
            <a:ext cx="3729590" cy="1644123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13" descr="A picture containing toy, doll, vector graphic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4483260"/>
            <a:ext cx="1795474" cy="231609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3"/>
          <p:cNvSpPr/>
          <p:nvPr/>
        </p:nvSpPr>
        <p:spPr>
          <a:xfrm>
            <a:off x="883227" y="1631373"/>
            <a:ext cx="675409" cy="5323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3"/>
          <p:cNvSpPr/>
          <p:nvPr/>
        </p:nvSpPr>
        <p:spPr>
          <a:xfrm>
            <a:off x="897737" y="2704216"/>
            <a:ext cx="675409" cy="5323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3"/>
          <p:cNvSpPr/>
          <p:nvPr/>
        </p:nvSpPr>
        <p:spPr>
          <a:xfrm>
            <a:off x="860805" y="3547855"/>
            <a:ext cx="675409" cy="5323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3"/>
          <p:cNvSpPr/>
          <p:nvPr/>
        </p:nvSpPr>
        <p:spPr>
          <a:xfrm>
            <a:off x="2663558" y="2466713"/>
            <a:ext cx="675409" cy="5323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3"/>
          <p:cNvSpPr/>
          <p:nvPr/>
        </p:nvSpPr>
        <p:spPr>
          <a:xfrm>
            <a:off x="4406565" y="1608416"/>
            <a:ext cx="675409" cy="5323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3"/>
          <p:cNvSpPr/>
          <p:nvPr/>
        </p:nvSpPr>
        <p:spPr>
          <a:xfrm>
            <a:off x="4406564" y="3547854"/>
            <a:ext cx="675409" cy="5323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3"/>
          <p:cNvSpPr/>
          <p:nvPr/>
        </p:nvSpPr>
        <p:spPr>
          <a:xfrm>
            <a:off x="10964825" y="1689070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3"/>
          <p:cNvSpPr txBox="1"/>
          <p:nvPr/>
        </p:nvSpPr>
        <p:spPr>
          <a:xfrm>
            <a:off x="10958359" y="1605183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387" name="Google Shape;387;p13"/>
          <p:cNvSpPr/>
          <p:nvPr/>
        </p:nvSpPr>
        <p:spPr>
          <a:xfrm>
            <a:off x="10958359" y="2548809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3"/>
          <p:cNvSpPr txBox="1"/>
          <p:nvPr/>
        </p:nvSpPr>
        <p:spPr>
          <a:xfrm>
            <a:off x="11004540" y="2422979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389" name="Google Shape;389;p13"/>
          <p:cNvSpPr/>
          <p:nvPr/>
        </p:nvSpPr>
        <p:spPr>
          <a:xfrm>
            <a:off x="10951893" y="3356815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10945427" y="3272928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391" name="Google Shape;391;p13"/>
          <p:cNvSpPr/>
          <p:nvPr/>
        </p:nvSpPr>
        <p:spPr>
          <a:xfrm>
            <a:off x="10945427" y="4164821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"/>
          <p:cNvSpPr txBox="1"/>
          <p:nvPr/>
        </p:nvSpPr>
        <p:spPr>
          <a:xfrm>
            <a:off x="10938961" y="4080934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13"/>
          <p:cNvGrpSpPr/>
          <p:nvPr/>
        </p:nvGrpSpPr>
        <p:grpSpPr>
          <a:xfrm>
            <a:off x="9102391" y="-192392"/>
            <a:ext cx="3735692" cy="2089963"/>
            <a:chOff x="8426725" y="-169475"/>
            <a:chExt cx="3812015" cy="2424879"/>
          </a:xfrm>
        </p:grpSpPr>
        <p:pic>
          <p:nvPicPr>
            <p:cNvPr id="365" name="Google Shape;365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7" name="Google Shape;367;p13" descr="Chart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901" y="1547787"/>
            <a:ext cx="4369888" cy="257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3" descr="Text&#10;&#10;Description automatically generated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861"/>
          <a:stretch/>
        </p:blipFill>
        <p:spPr>
          <a:xfrm>
            <a:off x="5947235" y="1475353"/>
            <a:ext cx="5811487" cy="343586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3"/>
          <p:cNvSpPr/>
          <p:nvPr/>
        </p:nvSpPr>
        <p:spPr>
          <a:xfrm>
            <a:off x="2306782" y="623482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370" name="Google Shape;370;p13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11632" y="686937"/>
            <a:ext cx="300990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3"/>
          <p:cNvPicPr preferRelativeResize="0"/>
          <p:nvPr/>
        </p:nvPicPr>
        <p:blipFill rotWithShape="1">
          <a:blip r:embed="rId11">
            <a:alphaModFix/>
          </a:blip>
          <a:srcRect l="10499" r="27259"/>
          <a:stretch/>
        </p:blipFill>
        <p:spPr>
          <a:xfrm flipH="1">
            <a:off x="367559" y="4013529"/>
            <a:ext cx="1795475" cy="28847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13"/>
          <p:cNvGrpSpPr/>
          <p:nvPr/>
        </p:nvGrpSpPr>
        <p:grpSpPr>
          <a:xfrm>
            <a:off x="1958777" y="4698862"/>
            <a:ext cx="5818193" cy="1627751"/>
            <a:chOff x="3205154" y="3935771"/>
            <a:chExt cx="4977888" cy="1627966"/>
          </a:xfrm>
        </p:grpSpPr>
        <p:sp>
          <p:nvSpPr>
            <p:cNvPr id="382" name="Google Shape;382;p13"/>
            <p:cNvSpPr/>
            <p:nvPr/>
          </p:nvSpPr>
          <p:spPr>
            <a:xfrm>
              <a:off x="3205154" y="3957289"/>
              <a:ext cx="4881716" cy="1606448"/>
            </a:xfrm>
            <a:prstGeom prst="rect">
              <a:avLst/>
            </a:prstGeom>
            <a:solidFill>
              <a:srgbClr val="72B790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 txBox="1"/>
            <p:nvPr/>
          </p:nvSpPr>
          <p:spPr>
            <a:xfrm>
              <a:off x="3249711" y="3935771"/>
              <a:ext cx="4933331" cy="156986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Ba điểm cùng nằm trên </a:t>
              </a:r>
              <a:endParaRPr sz="32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một đoạn thẳng, cũng gọi là</a:t>
              </a:r>
              <a:endParaRPr sz="32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b="1" dirty="0">
                  <a:solidFill>
                    <a:schemeClr val="bg1"/>
                  </a:solidFill>
                  <a:sym typeface="Arial"/>
                </a:rPr>
                <a:t>ba điểm đó thẳng hàng.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385" name="Google Shape;385;p13"/>
          <p:cNvSpPr/>
          <p:nvPr/>
        </p:nvSpPr>
        <p:spPr>
          <a:xfrm>
            <a:off x="10964825" y="1689070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3"/>
          <p:cNvSpPr txBox="1"/>
          <p:nvPr/>
        </p:nvSpPr>
        <p:spPr>
          <a:xfrm>
            <a:off x="10958359" y="1605183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387" name="Google Shape;387;p13"/>
          <p:cNvSpPr/>
          <p:nvPr/>
        </p:nvSpPr>
        <p:spPr>
          <a:xfrm>
            <a:off x="10958359" y="2548809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3"/>
          <p:cNvSpPr txBox="1"/>
          <p:nvPr/>
        </p:nvSpPr>
        <p:spPr>
          <a:xfrm>
            <a:off x="11004540" y="2422979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389" name="Google Shape;389;p13"/>
          <p:cNvSpPr/>
          <p:nvPr/>
        </p:nvSpPr>
        <p:spPr>
          <a:xfrm>
            <a:off x="10951893" y="3356815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10945427" y="3272928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391" name="Google Shape;391;p13"/>
          <p:cNvSpPr/>
          <p:nvPr/>
        </p:nvSpPr>
        <p:spPr>
          <a:xfrm>
            <a:off x="10945427" y="4164821"/>
            <a:ext cx="448248" cy="41700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"/>
          <p:cNvSpPr txBox="1"/>
          <p:nvPr/>
        </p:nvSpPr>
        <p:spPr>
          <a:xfrm>
            <a:off x="10938961" y="4080934"/>
            <a:ext cx="452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96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14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400" name="Google Shape;400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2" name="Google Shape;402;p14" descr="A picture containing text, yellow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3786523" y="961168"/>
            <a:ext cx="4124993" cy="555339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4"/>
          <p:cNvSpPr/>
          <p:nvPr/>
        </p:nvSpPr>
        <p:spPr>
          <a:xfrm>
            <a:off x="2306782" y="623482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04" name="Google Shape;404;p14"/>
          <p:cNvSpPr txBox="1"/>
          <p:nvPr/>
        </p:nvSpPr>
        <p:spPr>
          <a:xfrm>
            <a:off x="2958051" y="623482"/>
            <a:ext cx="636976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 cúc áo (nút áo) nào cùng nằm trên một đường thẳng?</a:t>
            </a:r>
            <a:endParaRPr/>
          </a:p>
        </p:txBody>
      </p:sp>
      <p:pic>
        <p:nvPicPr>
          <p:cNvPr id="405" name="Google Shape;405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90;p16"/>
          <p:cNvSpPr/>
          <p:nvPr/>
        </p:nvSpPr>
        <p:spPr>
          <a:xfrm>
            <a:off x="2958051" y="1670741"/>
            <a:ext cx="5667664" cy="667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90;p16"/>
          <p:cNvSpPr/>
          <p:nvPr/>
        </p:nvSpPr>
        <p:spPr>
          <a:xfrm>
            <a:off x="2958051" y="1647614"/>
            <a:ext cx="827696" cy="415274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90;p16"/>
          <p:cNvSpPr/>
          <p:nvPr/>
        </p:nvSpPr>
        <p:spPr>
          <a:xfrm>
            <a:off x="5378035" y="1577589"/>
            <a:ext cx="827696" cy="305437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490;p16"/>
          <p:cNvSpPr/>
          <p:nvPr/>
        </p:nvSpPr>
        <p:spPr>
          <a:xfrm rot="18639646">
            <a:off x="6614201" y="2235271"/>
            <a:ext cx="789353" cy="404223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90;p16"/>
          <p:cNvSpPr/>
          <p:nvPr/>
        </p:nvSpPr>
        <p:spPr>
          <a:xfrm rot="16200000">
            <a:off x="4722395" y="1857530"/>
            <a:ext cx="789353" cy="49359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9"/>
          <p:cNvSpPr txBox="1"/>
          <p:nvPr/>
        </p:nvSpPr>
        <p:spPr>
          <a:xfrm>
            <a:off x="2465767" y="852061"/>
            <a:ext cx="469392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A4F00"/>
                </a:solidFill>
                <a:latin typeface="Arial"/>
                <a:ea typeface="Arial"/>
                <a:cs typeface="Arial"/>
                <a:sym typeface="Arial"/>
              </a:rPr>
              <a:t>Em hãy tìm tỉnh Bình Thuận trên bản đồ</a:t>
            </a:r>
            <a:endParaRPr dirty="0"/>
          </a:p>
        </p:txBody>
      </p:sp>
      <p:grpSp>
        <p:nvGrpSpPr>
          <p:cNvPr id="546" name="Google Shape;546;p19"/>
          <p:cNvGrpSpPr/>
          <p:nvPr/>
        </p:nvGrpSpPr>
        <p:grpSpPr>
          <a:xfrm>
            <a:off x="0" y="4313665"/>
            <a:ext cx="3106062" cy="2544335"/>
            <a:chOff x="1569358" y="2028941"/>
            <a:chExt cx="3886200" cy="3183386"/>
          </a:xfrm>
        </p:grpSpPr>
        <p:pic>
          <p:nvPicPr>
            <p:cNvPr id="547" name="Google Shape;54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69358" y="3029506"/>
              <a:ext cx="3886200" cy="1858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37610" y="2028941"/>
              <a:ext cx="1549695" cy="31833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9" name="Google Shape;54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509376" y="2198389"/>
            <a:ext cx="3429358" cy="4853802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9"/>
          <p:cNvSpPr/>
          <p:nvPr/>
        </p:nvSpPr>
        <p:spPr>
          <a:xfrm>
            <a:off x="1875030" y="621935"/>
            <a:ext cx="5048684" cy="1485439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661" y="530920"/>
            <a:ext cx="1485439" cy="148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9" descr="Cha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-1" r="1023" b="1846"/>
          <a:stretch/>
        </p:blipFill>
        <p:spPr>
          <a:xfrm rot="-5400000">
            <a:off x="6119620" y="921306"/>
            <a:ext cx="6745771" cy="490315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9"/>
          <p:cNvSpPr/>
          <p:nvPr/>
        </p:nvSpPr>
        <p:spPr>
          <a:xfrm>
            <a:off x="10255622" y="5476361"/>
            <a:ext cx="1452477" cy="7800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B36A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7A4F00"/>
                </a:solidFill>
                <a:latin typeface="Arial"/>
                <a:ea typeface="Arial"/>
                <a:cs typeface="Arial"/>
                <a:sym typeface="Arial"/>
              </a:rPr>
              <a:t>Bình Thuận</a:t>
            </a:r>
            <a:endParaRPr sz="2000" b="1" dirty="0">
              <a:solidFill>
                <a:srgbClr val="7A4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19"/>
          <p:cNvCxnSpPr>
            <a:stCxn id="553" idx="1"/>
          </p:cNvCxnSpPr>
          <p:nvPr/>
        </p:nvCxnSpPr>
        <p:spPr>
          <a:xfrm flipH="1" flipV="1">
            <a:off x="9755822" y="5327367"/>
            <a:ext cx="499800" cy="53902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5" name="Google Shape;555;p19"/>
          <p:cNvSpPr/>
          <p:nvPr/>
        </p:nvSpPr>
        <p:spPr>
          <a:xfrm>
            <a:off x="9587865" y="4954536"/>
            <a:ext cx="550545" cy="394704"/>
          </a:xfrm>
          <a:custGeom>
            <a:avLst/>
            <a:gdLst/>
            <a:ahLst/>
            <a:cxnLst/>
            <a:rect l="l" t="t" r="r" b="b"/>
            <a:pathLst>
              <a:path w="550545" h="394704" extrusionOk="0">
                <a:moveTo>
                  <a:pt x="436245" y="369"/>
                </a:moveTo>
                <a:cubicBezTo>
                  <a:pt x="433070" y="1639"/>
                  <a:pt x="435477" y="6862"/>
                  <a:pt x="434340" y="9894"/>
                </a:cubicBezTo>
                <a:cubicBezTo>
                  <a:pt x="433536" y="12038"/>
                  <a:pt x="431334" y="13465"/>
                  <a:pt x="430530" y="15609"/>
                </a:cubicBezTo>
                <a:cubicBezTo>
                  <a:pt x="429393" y="18641"/>
                  <a:pt x="430568" y="22544"/>
                  <a:pt x="428625" y="25134"/>
                </a:cubicBezTo>
                <a:cubicBezTo>
                  <a:pt x="425626" y="29133"/>
                  <a:pt x="418140" y="31169"/>
                  <a:pt x="413385" y="32754"/>
                </a:cubicBezTo>
                <a:cubicBezTo>
                  <a:pt x="396875" y="32119"/>
                  <a:pt x="380338" y="31986"/>
                  <a:pt x="363855" y="30849"/>
                </a:cubicBezTo>
                <a:cubicBezTo>
                  <a:pt x="361852" y="30711"/>
                  <a:pt x="360148" y="28944"/>
                  <a:pt x="358140" y="28944"/>
                </a:cubicBezTo>
                <a:cubicBezTo>
                  <a:pt x="348594" y="28944"/>
                  <a:pt x="339090" y="30214"/>
                  <a:pt x="329565" y="30849"/>
                </a:cubicBezTo>
                <a:cubicBezTo>
                  <a:pt x="328930" y="34024"/>
                  <a:pt x="327660" y="37136"/>
                  <a:pt x="327660" y="40374"/>
                </a:cubicBezTo>
                <a:cubicBezTo>
                  <a:pt x="327660" y="44237"/>
                  <a:pt x="328807" y="48016"/>
                  <a:pt x="329565" y="51804"/>
                </a:cubicBezTo>
                <a:cubicBezTo>
                  <a:pt x="331550" y="61730"/>
                  <a:pt x="330954" y="56666"/>
                  <a:pt x="333375" y="65139"/>
                </a:cubicBezTo>
                <a:cubicBezTo>
                  <a:pt x="334094" y="67656"/>
                  <a:pt x="334645" y="70219"/>
                  <a:pt x="335280" y="72759"/>
                </a:cubicBezTo>
                <a:cubicBezTo>
                  <a:pt x="333375" y="74664"/>
                  <a:pt x="331290" y="76404"/>
                  <a:pt x="329565" y="78474"/>
                </a:cubicBezTo>
                <a:cubicBezTo>
                  <a:pt x="328099" y="80233"/>
                  <a:pt x="327618" y="82858"/>
                  <a:pt x="325755" y="84189"/>
                </a:cubicBezTo>
                <a:cubicBezTo>
                  <a:pt x="322972" y="86177"/>
                  <a:pt x="319289" y="86470"/>
                  <a:pt x="316230" y="87999"/>
                </a:cubicBezTo>
                <a:cubicBezTo>
                  <a:pt x="314182" y="89023"/>
                  <a:pt x="312563" y="90785"/>
                  <a:pt x="310515" y="91809"/>
                </a:cubicBezTo>
                <a:cubicBezTo>
                  <a:pt x="307456" y="93338"/>
                  <a:pt x="304049" y="94090"/>
                  <a:pt x="300990" y="95619"/>
                </a:cubicBezTo>
                <a:cubicBezTo>
                  <a:pt x="287693" y="102268"/>
                  <a:pt x="294754" y="99603"/>
                  <a:pt x="283845" y="108954"/>
                </a:cubicBezTo>
                <a:cubicBezTo>
                  <a:pt x="274402" y="117048"/>
                  <a:pt x="272675" y="110512"/>
                  <a:pt x="260985" y="126099"/>
                </a:cubicBezTo>
                <a:cubicBezTo>
                  <a:pt x="253896" y="135551"/>
                  <a:pt x="257031" y="131077"/>
                  <a:pt x="251460" y="139434"/>
                </a:cubicBezTo>
                <a:cubicBezTo>
                  <a:pt x="248920" y="137529"/>
                  <a:pt x="245707" y="136287"/>
                  <a:pt x="243840" y="133719"/>
                </a:cubicBezTo>
                <a:cubicBezTo>
                  <a:pt x="240290" y="128838"/>
                  <a:pt x="236259" y="119570"/>
                  <a:pt x="234315" y="112764"/>
                </a:cubicBezTo>
                <a:cubicBezTo>
                  <a:pt x="232225" y="105449"/>
                  <a:pt x="232541" y="102844"/>
                  <a:pt x="228600" y="95619"/>
                </a:cubicBezTo>
                <a:cubicBezTo>
                  <a:pt x="224615" y="88314"/>
                  <a:pt x="220901" y="82245"/>
                  <a:pt x="213360" y="78474"/>
                </a:cubicBezTo>
                <a:cubicBezTo>
                  <a:pt x="209768" y="76678"/>
                  <a:pt x="201930" y="74664"/>
                  <a:pt x="201930" y="74664"/>
                </a:cubicBezTo>
                <a:cubicBezTo>
                  <a:pt x="196215" y="75934"/>
                  <a:pt x="190306" y="76526"/>
                  <a:pt x="184785" y="78474"/>
                </a:cubicBezTo>
                <a:cubicBezTo>
                  <a:pt x="179429" y="80364"/>
                  <a:pt x="174089" y="82686"/>
                  <a:pt x="169545" y="86094"/>
                </a:cubicBezTo>
                <a:cubicBezTo>
                  <a:pt x="167005" y="87999"/>
                  <a:pt x="164888" y="90669"/>
                  <a:pt x="161925" y="91809"/>
                </a:cubicBezTo>
                <a:cubicBezTo>
                  <a:pt x="148952" y="96798"/>
                  <a:pt x="126088" y="97043"/>
                  <a:pt x="114300" y="97524"/>
                </a:cubicBezTo>
                <a:cubicBezTo>
                  <a:pt x="93353" y="98379"/>
                  <a:pt x="72390" y="98794"/>
                  <a:pt x="51435" y="99429"/>
                </a:cubicBezTo>
                <a:cubicBezTo>
                  <a:pt x="50165" y="101969"/>
                  <a:pt x="48744" y="104439"/>
                  <a:pt x="47625" y="107049"/>
                </a:cubicBezTo>
                <a:cubicBezTo>
                  <a:pt x="46834" y="108895"/>
                  <a:pt x="46425" y="110884"/>
                  <a:pt x="45720" y="112764"/>
                </a:cubicBezTo>
                <a:cubicBezTo>
                  <a:pt x="44519" y="115966"/>
                  <a:pt x="43111" y="119087"/>
                  <a:pt x="41910" y="122289"/>
                </a:cubicBezTo>
                <a:cubicBezTo>
                  <a:pt x="39437" y="128884"/>
                  <a:pt x="39877" y="130166"/>
                  <a:pt x="36195" y="137529"/>
                </a:cubicBezTo>
                <a:cubicBezTo>
                  <a:pt x="34802" y="140315"/>
                  <a:pt x="27964" y="149138"/>
                  <a:pt x="26670" y="150864"/>
                </a:cubicBezTo>
                <a:cubicBezTo>
                  <a:pt x="25400" y="154674"/>
                  <a:pt x="25088" y="158952"/>
                  <a:pt x="22860" y="162294"/>
                </a:cubicBezTo>
                <a:cubicBezTo>
                  <a:pt x="20320" y="166104"/>
                  <a:pt x="16688" y="169380"/>
                  <a:pt x="15240" y="173724"/>
                </a:cubicBezTo>
                <a:cubicBezTo>
                  <a:pt x="12331" y="182451"/>
                  <a:pt x="14540" y="177833"/>
                  <a:pt x="7620" y="187059"/>
                </a:cubicBezTo>
                <a:cubicBezTo>
                  <a:pt x="6502" y="192650"/>
                  <a:pt x="6007" y="197173"/>
                  <a:pt x="3810" y="202299"/>
                </a:cubicBezTo>
                <a:cubicBezTo>
                  <a:pt x="2691" y="204909"/>
                  <a:pt x="1270" y="207379"/>
                  <a:pt x="0" y="209919"/>
                </a:cubicBezTo>
                <a:cubicBezTo>
                  <a:pt x="635" y="213094"/>
                  <a:pt x="-385" y="217154"/>
                  <a:pt x="1905" y="219444"/>
                </a:cubicBezTo>
                <a:cubicBezTo>
                  <a:pt x="4195" y="221734"/>
                  <a:pt x="8398" y="220212"/>
                  <a:pt x="11430" y="221349"/>
                </a:cubicBezTo>
                <a:cubicBezTo>
                  <a:pt x="13574" y="222153"/>
                  <a:pt x="15053" y="224229"/>
                  <a:pt x="17145" y="225159"/>
                </a:cubicBezTo>
                <a:cubicBezTo>
                  <a:pt x="20815" y="226790"/>
                  <a:pt x="28575" y="228969"/>
                  <a:pt x="28575" y="228969"/>
                </a:cubicBezTo>
                <a:cubicBezTo>
                  <a:pt x="29210" y="230874"/>
                  <a:pt x="29060" y="233264"/>
                  <a:pt x="30480" y="234684"/>
                </a:cubicBezTo>
                <a:cubicBezTo>
                  <a:pt x="33718" y="237922"/>
                  <a:pt x="41910" y="242304"/>
                  <a:pt x="41910" y="242304"/>
                </a:cubicBezTo>
                <a:cubicBezTo>
                  <a:pt x="46903" y="257282"/>
                  <a:pt x="38534" y="237023"/>
                  <a:pt x="53340" y="251829"/>
                </a:cubicBezTo>
                <a:cubicBezTo>
                  <a:pt x="55191" y="253680"/>
                  <a:pt x="54182" y="257056"/>
                  <a:pt x="55245" y="259449"/>
                </a:cubicBezTo>
                <a:cubicBezTo>
                  <a:pt x="56749" y="262833"/>
                  <a:pt x="59055" y="265799"/>
                  <a:pt x="60960" y="268974"/>
                </a:cubicBezTo>
                <a:cubicBezTo>
                  <a:pt x="60325" y="283579"/>
                  <a:pt x="62822" y="298664"/>
                  <a:pt x="59055" y="312789"/>
                </a:cubicBezTo>
                <a:cubicBezTo>
                  <a:pt x="57438" y="318851"/>
                  <a:pt x="46093" y="325875"/>
                  <a:pt x="40005" y="329934"/>
                </a:cubicBezTo>
                <a:cubicBezTo>
                  <a:pt x="39370" y="331839"/>
                  <a:pt x="38100" y="333641"/>
                  <a:pt x="38100" y="335649"/>
                </a:cubicBezTo>
                <a:cubicBezTo>
                  <a:pt x="38100" y="339512"/>
                  <a:pt x="38570" y="343493"/>
                  <a:pt x="40005" y="347079"/>
                </a:cubicBezTo>
                <a:cubicBezTo>
                  <a:pt x="41184" y="350027"/>
                  <a:pt x="43875" y="352115"/>
                  <a:pt x="45720" y="354699"/>
                </a:cubicBezTo>
                <a:cubicBezTo>
                  <a:pt x="47051" y="356562"/>
                  <a:pt x="48506" y="358366"/>
                  <a:pt x="49530" y="360414"/>
                </a:cubicBezTo>
                <a:cubicBezTo>
                  <a:pt x="56803" y="374959"/>
                  <a:pt x="43331" y="355323"/>
                  <a:pt x="57150" y="373749"/>
                </a:cubicBezTo>
                <a:cubicBezTo>
                  <a:pt x="60643" y="384227"/>
                  <a:pt x="56956" y="374839"/>
                  <a:pt x="62865" y="385179"/>
                </a:cubicBezTo>
                <a:cubicBezTo>
                  <a:pt x="64274" y="387645"/>
                  <a:pt x="64493" y="390981"/>
                  <a:pt x="66675" y="392799"/>
                </a:cubicBezTo>
                <a:cubicBezTo>
                  <a:pt x="68686" y="394475"/>
                  <a:pt x="71755" y="394069"/>
                  <a:pt x="74295" y="394704"/>
                </a:cubicBezTo>
                <a:cubicBezTo>
                  <a:pt x="110520" y="390176"/>
                  <a:pt x="76279" y="397624"/>
                  <a:pt x="95250" y="387084"/>
                </a:cubicBezTo>
                <a:cubicBezTo>
                  <a:pt x="98761" y="385134"/>
                  <a:pt x="103338" y="385502"/>
                  <a:pt x="106680" y="383274"/>
                </a:cubicBezTo>
                <a:cubicBezTo>
                  <a:pt x="108585" y="382004"/>
                  <a:pt x="110636" y="380930"/>
                  <a:pt x="112395" y="379464"/>
                </a:cubicBezTo>
                <a:cubicBezTo>
                  <a:pt x="114465" y="377739"/>
                  <a:pt x="115700" y="374954"/>
                  <a:pt x="118110" y="373749"/>
                </a:cubicBezTo>
                <a:cubicBezTo>
                  <a:pt x="122245" y="371682"/>
                  <a:pt x="126941" y="370978"/>
                  <a:pt x="131445" y="369939"/>
                </a:cubicBezTo>
                <a:cubicBezTo>
                  <a:pt x="135209" y="369070"/>
                  <a:pt x="139087" y="368792"/>
                  <a:pt x="142875" y="368034"/>
                </a:cubicBezTo>
                <a:cubicBezTo>
                  <a:pt x="145442" y="367521"/>
                  <a:pt x="147955" y="366764"/>
                  <a:pt x="150495" y="366129"/>
                </a:cubicBezTo>
                <a:cubicBezTo>
                  <a:pt x="153035" y="363589"/>
                  <a:pt x="155035" y="360357"/>
                  <a:pt x="158115" y="358509"/>
                </a:cubicBezTo>
                <a:cubicBezTo>
                  <a:pt x="161559" y="356443"/>
                  <a:pt x="169545" y="354699"/>
                  <a:pt x="169545" y="354699"/>
                </a:cubicBezTo>
                <a:cubicBezTo>
                  <a:pt x="171450" y="352794"/>
                  <a:pt x="172921" y="350321"/>
                  <a:pt x="175260" y="348984"/>
                </a:cubicBezTo>
                <a:cubicBezTo>
                  <a:pt x="177533" y="347685"/>
                  <a:pt x="180449" y="348051"/>
                  <a:pt x="182880" y="347079"/>
                </a:cubicBezTo>
                <a:cubicBezTo>
                  <a:pt x="186835" y="345497"/>
                  <a:pt x="190500" y="343269"/>
                  <a:pt x="194310" y="341364"/>
                </a:cubicBezTo>
                <a:cubicBezTo>
                  <a:pt x="216965" y="342874"/>
                  <a:pt x="218885" y="347841"/>
                  <a:pt x="234315" y="337554"/>
                </a:cubicBezTo>
                <a:cubicBezTo>
                  <a:pt x="236557" y="336060"/>
                  <a:pt x="238125" y="333744"/>
                  <a:pt x="240030" y="331839"/>
                </a:cubicBezTo>
                <a:cubicBezTo>
                  <a:pt x="240665" y="329934"/>
                  <a:pt x="241144" y="327970"/>
                  <a:pt x="241935" y="326124"/>
                </a:cubicBezTo>
                <a:cubicBezTo>
                  <a:pt x="244966" y="319052"/>
                  <a:pt x="247470" y="316798"/>
                  <a:pt x="249555" y="308979"/>
                </a:cubicBezTo>
                <a:cubicBezTo>
                  <a:pt x="251224" y="302722"/>
                  <a:pt x="252300" y="296317"/>
                  <a:pt x="253365" y="289929"/>
                </a:cubicBezTo>
                <a:cubicBezTo>
                  <a:pt x="254207" y="284879"/>
                  <a:pt x="254197" y="279695"/>
                  <a:pt x="255270" y="274689"/>
                </a:cubicBezTo>
                <a:cubicBezTo>
                  <a:pt x="256120" y="270723"/>
                  <a:pt x="260012" y="259668"/>
                  <a:pt x="262890" y="255639"/>
                </a:cubicBezTo>
                <a:cubicBezTo>
                  <a:pt x="264456" y="253447"/>
                  <a:pt x="266700" y="251829"/>
                  <a:pt x="268605" y="249924"/>
                </a:cubicBezTo>
                <a:cubicBezTo>
                  <a:pt x="272225" y="239064"/>
                  <a:pt x="267567" y="248192"/>
                  <a:pt x="280035" y="240399"/>
                </a:cubicBezTo>
                <a:cubicBezTo>
                  <a:pt x="295392" y="230801"/>
                  <a:pt x="273185" y="236778"/>
                  <a:pt x="297180" y="232779"/>
                </a:cubicBezTo>
                <a:cubicBezTo>
                  <a:pt x="307975" y="234049"/>
                  <a:pt x="318924" y="234372"/>
                  <a:pt x="329565" y="236589"/>
                </a:cubicBezTo>
                <a:cubicBezTo>
                  <a:pt x="334299" y="237575"/>
                  <a:pt x="338071" y="242036"/>
                  <a:pt x="342900" y="242304"/>
                </a:cubicBezTo>
                <a:cubicBezTo>
                  <a:pt x="349989" y="242698"/>
                  <a:pt x="356870" y="239764"/>
                  <a:pt x="363855" y="238494"/>
                </a:cubicBezTo>
                <a:cubicBezTo>
                  <a:pt x="380196" y="211259"/>
                  <a:pt x="354730" y="256423"/>
                  <a:pt x="373380" y="204204"/>
                </a:cubicBezTo>
                <a:cubicBezTo>
                  <a:pt x="374055" y="202313"/>
                  <a:pt x="377267" y="203130"/>
                  <a:pt x="379095" y="202299"/>
                </a:cubicBezTo>
                <a:cubicBezTo>
                  <a:pt x="384266" y="199949"/>
                  <a:pt x="389465" y="197601"/>
                  <a:pt x="394335" y="194679"/>
                </a:cubicBezTo>
                <a:cubicBezTo>
                  <a:pt x="403836" y="188978"/>
                  <a:pt x="404253" y="189775"/>
                  <a:pt x="411480" y="181344"/>
                </a:cubicBezTo>
                <a:cubicBezTo>
                  <a:pt x="412970" y="179606"/>
                  <a:pt x="414194" y="177639"/>
                  <a:pt x="415290" y="175629"/>
                </a:cubicBezTo>
                <a:cubicBezTo>
                  <a:pt x="418010" y="170643"/>
                  <a:pt x="418894" y="164405"/>
                  <a:pt x="422910" y="160389"/>
                </a:cubicBezTo>
                <a:cubicBezTo>
                  <a:pt x="439570" y="143729"/>
                  <a:pt x="431334" y="147421"/>
                  <a:pt x="443865" y="143244"/>
                </a:cubicBezTo>
                <a:cubicBezTo>
                  <a:pt x="465631" y="145421"/>
                  <a:pt x="470372" y="147274"/>
                  <a:pt x="495300" y="141339"/>
                </a:cubicBezTo>
                <a:cubicBezTo>
                  <a:pt x="502172" y="139703"/>
                  <a:pt x="507521" y="128421"/>
                  <a:pt x="510540" y="124194"/>
                </a:cubicBezTo>
                <a:cubicBezTo>
                  <a:pt x="514231" y="119027"/>
                  <a:pt x="519130" y="114634"/>
                  <a:pt x="521970" y="108954"/>
                </a:cubicBezTo>
                <a:cubicBezTo>
                  <a:pt x="523947" y="105000"/>
                  <a:pt x="527713" y="96332"/>
                  <a:pt x="531495" y="93714"/>
                </a:cubicBezTo>
                <a:cubicBezTo>
                  <a:pt x="537332" y="89673"/>
                  <a:pt x="550545" y="84189"/>
                  <a:pt x="550545" y="84189"/>
                </a:cubicBezTo>
                <a:cubicBezTo>
                  <a:pt x="549275" y="80379"/>
                  <a:pt x="549201" y="75929"/>
                  <a:pt x="546735" y="72759"/>
                </a:cubicBezTo>
                <a:cubicBezTo>
                  <a:pt x="542399" y="67185"/>
                  <a:pt x="529342" y="64916"/>
                  <a:pt x="523875" y="63234"/>
                </a:cubicBezTo>
                <a:cubicBezTo>
                  <a:pt x="520037" y="62053"/>
                  <a:pt x="512445" y="59424"/>
                  <a:pt x="512445" y="59424"/>
                </a:cubicBezTo>
                <a:cubicBezTo>
                  <a:pt x="509270" y="56884"/>
                  <a:pt x="505795" y="54679"/>
                  <a:pt x="502920" y="51804"/>
                </a:cubicBezTo>
                <a:cubicBezTo>
                  <a:pt x="499298" y="48182"/>
                  <a:pt x="495388" y="37649"/>
                  <a:pt x="493395" y="34659"/>
                </a:cubicBezTo>
                <a:cubicBezTo>
                  <a:pt x="491901" y="32417"/>
                  <a:pt x="489334" y="31071"/>
                  <a:pt x="487680" y="28944"/>
                </a:cubicBezTo>
                <a:cubicBezTo>
                  <a:pt x="484869" y="25330"/>
                  <a:pt x="484156" y="19562"/>
                  <a:pt x="480060" y="17514"/>
                </a:cubicBezTo>
                <a:cubicBezTo>
                  <a:pt x="477520" y="16244"/>
                  <a:pt x="474751" y="15355"/>
                  <a:pt x="472440" y="13704"/>
                </a:cubicBezTo>
                <a:cubicBezTo>
                  <a:pt x="470248" y="12138"/>
                  <a:pt x="468967" y="9483"/>
                  <a:pt x="466725" y="7989"/>
                </a:cubicBezTo>
                <a:cubicBezTo>
                  <a:pt x="465054" y="6875"/>
                  <a:pt x="462856" y="6875"/>
                  <a:pt x="461010" y="6084"/>
                </a:cubicBezTo>
                <a:cubicBezTo>
                  <a:pt x="458400" y="4965"/>
                  <a:pt x="456191" y="2741"/>
                  <a:pt x="453390" y="2274"/>
                </a:cubicBezTo>
                <a:cubicBezTo>
                  <a:pt x="448379" y="1439"/>
                  <a:pt x="439420" y="-901"/>
                  <a:pt x="436245" y="369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10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0" descr="A picture containing text, clip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1441" y="472219"/>
            <a:ext cx="1590675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3066819" y="865406"/>
            <a:ext cx="634576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tìm những hình ảnh thẳng hàng nơi em ở.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5" name="Google Shape;145;p2" descr="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42763" y="3489972"/>
            <a:ext cx="5417180" cy="101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"/>
          <p:cNvGrpSpPr/>
          <p:nvPr/>
        </p:nvGrpSpPr>
        <p:grpSpPr>
          <a:xfrm>
            <a:off x="8426725" y="-169475"/>
            <a:ext cx="3812015" cy="2424879"/>
            <a:chOff x="8426725" y="-169475"/>
            <a:chExt cx="3812015" cy="2424879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6" name="Google Shape;156;p3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918"/>
          <a:stretch/>
        </p:blipFill>
        <p:spPr>
          <a:xfrm>
            <a:off x="525141" y="1676577"/>
            <a:ext cx="7433105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 descr="A picture containing diagram&#10;&#10;Description automatically generated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36290"/>
          <a:stretch/>
        </p:blipFill>
        <p:spPr>
          <a:xfrm>
            <a:off x="503381" y="4602595"/>
            <a:ext cx="7750032" cy="109158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/>
          <p:nvPr/>
        </p:nvSpPr>
        <p:spPr>
          <a:xfrm>
            <a:off x="8077615" y="2068323"/>
            <a:ext cx="3589244" cy="1447668"/>
          </a:xfrm>
          <a:custGeom>
            <a:avLst/>
            <a:gdLst/>
            <a:ahLst/>
            <a:cxnLst/>
            <a:rect l="l" t="t" r="r" b="b"/>
            <a:pathLst>
              <a:path w="3302000" h="990600" extrusionOk="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D99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8425532" y="2227073"/>
            <a:ext cx="3082575" cy="1467120"/>
          </a:xfrm>
          <a:custGeom>
            <a:avLst/>
            <a:gdLst/>
            <a:ahLst/>
            <a:cxnLst/>
            <a:rect l="l" t="t" r="r" b="b"/>
            <a:pathLst>
              <a:path w="2836333" h="965200" extrusionOk="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8928626" y="2326853"/>
            <a:ext cx="281760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 bạn đứng như thế nào?</a:t>
            </a:r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2414253" y="393877"/>
            <a:ext cx="5452086" cy="1206500"/>
            <a:chOff x="3082469" y="1377495"/>
            <a:chExt cx="5452086" cy="1206500"/>
          </a:xfrm>
        </p:grpSpPr>
        <p:sp>
          <p:nvSpPr>
            <p:cNvPr id="162" name="Google Shape;162;p3"/>
            <p:cNvSpPr/>
            <p:nvPr/>
          </p:nvSpPr>
          <p:spPr>
            <a:xfrm>
              <a:off x="3401557" y="2042658"/>
              <a:ext cx="539750" cy="53975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985757" y="1466395"/>
              <a:ext cx="317500" cy="31750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082469" y="1836284"/>
              <a:ext cx="547688" cy="549275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682545" y="2147433"/>
              <a:ext cx="436563" cy="4365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72970" y="1656896"/>
              <a:ext cx="354013" cy="354013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CCE3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957183" y="1377495"/>
              <a:ext cx="84137" cy="8413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498395" y="1521958"/>
              <a:ext cx="119063" cy="1190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233283" y="2437945"/>
              <a:ext cx="77787" cy="7778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406319" y="1461633"/>
              <a:ext cx="781050" cy="781050"/>
            </a:xfrm>
            <a:prstGeom prst="ellipse">
              <a:avLst/>
            </a:prstGeom>
            <a:noFill/>
            <a:ln w="9525" cap="flat" cmpd="sng">
              <a:solidFill>
                <a:srgbClr val="979A9C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626981" y="1787070"/>
              <a:ext cx="4907574" cy="514350"/>
            </a:xfrm>
            <a:prstGeom prst="roundRect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0" u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 sát và trả lời câu hỏi</a:t>
              </a:r>
              <a:endParaRPr sz="28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446008" y="1702934"/>
              <a:ext cx="681037" cy="682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10696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" name="Google Shape;17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11556" y="745999"/>
            <a:ext cx="946534" cy="66735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"/>
          <p:cNvSpPr/>
          <p:nvPr/>
        </p:nvSpPr>
        <p:spPr>
          <a:xfrm>
            <a:off x="8253413" y="4000367"/>
            <a:ext cx="3492822" cy="1637481"/>
          </a:xfrm>
          <a:custGeom>
            <a:avLst/>
            <a:gdLst/>
            <a:ahLst/>
            <a:cxnLst/>
            <a:rect l="l" t="t" r="r" b="b"/>
            <a:pathLst>
              <a:path w="3302000" h="990600" extrusionOk="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84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491537" y="4178569"/>
            <a:ext cx="2999764" cy="1597391"/>
          </a:xfrm>
          <a:custGeom>
            <a:avLst/>
            <a:gdLst/>
            <a:ahLst/>
            <a:cxnLst/>
            <a:rect l="l" t="t" r="r" b="b"/>
            <a:pathLst>
              <a:path w="2836333" h="965200" extrusionOk="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8813357" y="2749670"/>
            <a:ext cx="2463950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thẳng hàng</a:t>
            </a:r>
            <a:endParaRPr/>
          </a:p>
        </p:txBody>
      </p:sp>
      <p:sp>
        <p:nvSpPr>
          <p:cNvPr id="177" name="Google Shape;177;p3"/>
          <p:cNvSpPr txBox="1"/>
          <p:nvPr/>
        </p:nvSpPr>
        <p:spPr>
          <a:xfrm>
            <a:off x="8881617" y="4363618"/>
            <a:ext cx="281760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 điểm A, B, C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như thế nào?</a:t>
            </a:r>
            <a:endParaRPr/>
          </a:p>
        </p:txBody>
      </p:sp>
      <p:grpSp>
        <p:nvGrpSpPr>
          <p:cNvPr id="178" name="Google Shape;178;p3"/>
          <p:cNvGrpSpPr/>
          <p:nvPr/>
        </p:nvGrpSpPr>
        <p:grpSpPr>
          <a:xfrm>
            <a:off x="8253413" y="3917502"/>
            <a:ext cx="3492823" cy="2119524"/>
            <a:chOff x="5743355" y="5952590"/>
            <a:chExt cx="3492823" cy="2119524"/>
          </a:xfrm>
        </p:grpSpPr>
        <p:sp>
          <p:nvSpPr>
            <p:cNvPr id="179" name="Google Shape;179;p3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 txBox="1"/>
            <p:nvPr/>
          </p:nvSpPr>
          <p:spPr>
            <a:xfrm>
              <a:off x="6202217" y="6259543"/>
              <a:ext cx="2817609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 điểm A, B, C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nằm trên một đường thẳng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" descr="A picture containing diagram&#10;&#10;Description automatically generated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36290"/>
          <a:stretch/>
        </p:blipFill>
        <p:spPr>
          <a:xfrm>
            <a:off x="1858937" y="3666268"/>
            <a:ext cx="7750032" cy="1091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8591025" y="3445517"/>
            <a:ext cx="3492823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 điểm A, B, C 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nằm trên một đường thẳng</a:t>
              </a:r>
              <a:endParaRPr dirty="0"/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7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1927225" y="974522"/>
            <a:ext cx="7681744" cy="2160240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2123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Khi ba điểm cùng nằm trên </a:t>
              </a:r>
              <a:endParaRPr sz="4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một đường thẳng, ta nói </a:t>
              </a:r>
              <a:endParaRPr sz="4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400" b="1" dirty="0">
                  <a:solidFill>
                    <a:srgbClr val="FF0000"/>
                  </a:solidFill>
                  <a:sym typeface="Arial"/>
                </a:rPr>
                <a:t>ba điểm đó thẳng hàng.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0939" y="3489972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 descr="A picture containing text, gauge, device&#10;&#10;Description automatically generated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68230"/>
          <a:stretch/>
        </p:blipFill>
        <p:spPr>
          <a:xfrm rot="5400000">
            <a:off x="815577" y="1522739"/>
            <a:ext cx="2988203" cy="302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 descr="A picture containing text, gauge, device&#10;&#10;Description automatically generated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2968" b="32683"/>
          <a:stretch/>
        </p:blipFill>
        <p:spPr>
          <a:xfrm rot="5400000">
            <a:off x="4258888" y="1293752"/>
            <a:ext cx="3027939" cy="331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descr="A picture containing text, gauge, device&#10;&#10;Description automatically generated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66965"/>
          <a:stretch/>
        </p:blipFill>
        <p:spPr>
          <a:xfrm rot="5400000">
            <a:off x="8370871" y="1406795"/>
            <a:ext cx="3027939" cy="319164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125857" y="866196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Đọc ba điểm thẳng hàng theo mẫu: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77538" y="65139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7"/>
          <p:cNvSpPr/>
          <p:nvPr/>
        </p:nvSpPr>
        <p:spPr>
          <a:xfrm>
            <a:off x="4264198" y="4052994"/>
            <a:ext cx="3584869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611923" y="4360228"/>
            <a:ext cx="3034645" cy="954107"/>
          </a:xfrm>
          <a:prstGeom prst="rect">
            <a:avLst/>
          </a:prstGeom>
          <a:solidFill>
            <a:srgbClr val="FFD99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7"/>
          <p:cNvSpPr txBox="1"/>
          <p:nvPr/>
        </p:nvSpPr>
        <p:spPr>
          <a:xfrm>
            <a:off x="4425608" y="4039533"/>
            <a:ext cx="34464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C, D, E là ba điểm thẳng hàng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/>
          <p:nvPr/>
        </p:nvSpPr>
        <p:spPr>
          <a:xfrm>
            <a:off x="8588657" y="4387057"/>
            <a:ext cx="315878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I, K, H là ba điểm thẳng hàng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8611923" y="5679215"/>
            <a:ext cx="3129717" cy="954107"/>
          </a:xfrm>
          <a:prstGeom prst="rect">
            <a:avLst/>
          </a:prstGeom>
          <a:solidFill>
            <a:srgbClr val="FFD99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7"/>
          <p:cNvSpPr txBox="1"/>
          <p:nvPr/>
        </p:nvSpPr>
        <p:spPr>
          <a:xfrm>
            <a:off x="8610320" y="5679215"/>
            <a:ext cx="31794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O, K, T là ba điểm thẳng hàng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Kiểm tra ba điểm thẳng hàng và nói theo mẫu: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1" name="Google Shape;251;p8" descr="A picture containing toy, doll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92429" y="2205744"/>
            <a:ext cx="1516862" cy="21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 descr="A picture containing text, clipar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36690" y="1632889"/>
            <a:ext cx="874503" cy="8745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 txBox="1"/>
          <p:nvPr/>
        </p:nvSpPr>
        <p:spPr>
          <a:xfrm>
            <a:off x="3180553" y="1413319"/>
            <a:ext cx="52094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A4F00"/>
                </a:solidFill>
                <a:latin typeface="Arial"/>
                <a:ea typeface="Arial"/>
                <a:cs typeface="Arial"/>
                <a:sym typeface="Arial"/>
              </a:rPr>
              <a:t>Ba điểm thẳng hàng khi nào?</a:t>
            </a:r>
            <a:endParaRPr sz="2800" b="1" dirty="0">
              <a:solidFill>
                <a:srgbClr val="7A4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2699620" y="1217520"/>
            <a:ext cx="5887331" cy="863699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 txBox="1"/>
          <p:nvPr/>
        </p:nvSpPr>
        <p:spPr>
          <a:xfrm>
            <a:off x="2839454" y="2402974"/>
            <a:ext cx="64411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Ba điểm thẳng hàng khi ba điểm đó cùng nằm trên một đường thẳng.</a:t>
            </a:r>
            <a:endParaRPr sz="28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 rot="10800000">
            <a:off x="2502568" y="2205744"/>
            <a:ext cx="7194951" cy="1237580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8" descr="A picture containing text, clipar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02113" y="3932099"/>
            <a:ext cx="874503" cy="87450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8"/>
          <p:cNvSpPr txBox="1"/>
          <p:nvPr/>
        </p:nvSpPr>
        <p:spPr>
          <a:xfrm>
            <a:off x="3180554" y="3712528"/>
            <a:ext cx="637729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A4F00"/>
                </a:solidFill>
                <a:latin typeface="Arial"/>
                <a:ea typeface="Arial"/>
                <a:cs typeface="Arial"/>
                <a:sym typeface="Arial"/>
              </a:rPr>
              <a:t>Làm thế nào để biết ba điểm đó có nằm trên một đường thẳng không?</a:t>
            </a:r>
            <a:endParaRPr sz="2800" b="1" dirty="0">
              <a:solidFill>
                <a:srgbClr val="7A4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2616916" y="3640554"/>
            <a:ext cx="6892809" cy="1316998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8" descr="A picture containing toy, doll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96150" y="4753303"/>
            <a:ext cx="1516862" cy="2104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 txBox="1"/>
          <p:nvPr/>
        </p:nvSpPr>
        <p:spPr>
          <a:xfrm>
            <a:off x="4636168" y="5200746"/>
            <a:ext cx="49562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Ta dùng thước để kiểm tra.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rot="10800000">
            <a:off x="4411578" y="5154782"/>
            <a:ext cx="5505705" cy="714994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392566" y="720090"/>
            <a:ext cx="70948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Kiểm tra ba điểm thẳng hàng và nói theo mẫu: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544247" y="505286"/>
            <a:ext cx="776391" cy="675414"/>
            <a:chOff x="734498" y="718663"/>
            <a:chExt cx="776391" cy="675414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6" name="Google Shape;276;p9" descr="Diagram&#10;&#10;Description automatically generated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36703"/>
          <a:stretch/>
        </p:blipFill>
        <p:spPr>
          <a:xfrm>
            <a:off x="2109434" y="1251827"/>
            <a:ext cx="6917808" cy="242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9" descr="Diagra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23204" y="4957552"/>
            <a:ext cx="6238875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7606" y="4582151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 descr="A picture containing text, clipar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05513" y="3997542"/>
            <a:ext cx="874503" cy="87450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"/>
          <p:cNvSpPr txBox="1"/>
          <p:nvPr/>
        </p:nvSpPr>
        <p:spPr>
          <a:xfrm>
            <a:off x="3042946" y="3876590"/>
            <a:ext cx="576056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A4F00"/>
                </a:solidFill>
                <a:latin typeface="Arial"/>
                <a:ea typeface="Arial"/>
                <a:cs typeface="Arial"/>
                <a:sym typeface="Arial"/>
              </a:rPr>
              <a:t>Khi dùng thước kiểm tra, chúng ta cần đặt thước như thế nào?</a:t>
            </a:r>
            <a:endParaRPr sz="2800" b="1" dirty="0">
              <a:solidFill>
                <a:srgbClr val="7A4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2168443" y="3688667"/>
            <a:ext cx="6858799" cy="1369798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9"/>
          <p:cNvSpPr txBox="1"/>
          <p:nvPr/>
        </p:nvSpPr>
        <p:spPr>
          <a:xfrm>
            <a:off x="4082121" y="5168512"/>
            <a:ext cx="53054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Cần đặt mép thước sát vào các điểm</a:t>
            </a:r>
            <a:endParaRPr sz="28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9"/>
          <p:cNvSpPr/>
          <p:nvPr/>
        </p:nvSpPr>
        <p:spPr>
          <a:xfrm rot="10800000">
            <a:off x="3593431" y="5127186"/>
            <a:ext cx="6815703" cy="1016940"/>
          </a:xfrm>
          <a:custGeom>
            <a:avLst/>
            <a:gdLst/>
            <a:ahLst/>
            <a:cxnLst/>
            <a:rect l="l" t="t" r="r" b="b"/>
            <a:pathLst>
              <a:path w="6340891" h="3371045" extrusionOk="0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 cmpd="sng">
            <a:solidFill>
              <a:srgbClr val="697D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9"/>
          <p:cNvSpPr/>
          <p:nvPr/>
        </p:nvSpPr>
        <p:spPr>
          <a:xfrm>
            <a:off x="2966376" y="2238703"/>
            <a:ext cx="323362" cy="1891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3984999" y="2049516"/>
            <a:ext cx="323362" cy="1891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/>
          <p:nvPr/>
        </p:nvSpPr>
        <p:spPr>
          <a:xfrm>
            <a:off x="4308361" y="1982956"/>
            <a:ext cx="323362" cy="18918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0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10"/>
          <p:cNvGrpSpPr/>
          <p:nvPr/>
        </p:nvGrpSpPr>
        <p:grpSpPr>
          <a:xfrm>
            <a:off x="10202779" y="-238533"/>
            <a:ext cx="2579158" cy="1762533"/>
            <a:chOff x="8426725" y="-169475"/>
            <a:chExt cx="3812015" cy="2424879"/>
          </a:xfrm>
        </p:grpSpPr>
        <p:pic>
          <p:nvPicPr>
            <p:cNvPr id="294" name="Google Shape;294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p10"/>
          <p:cNvSpPr txBox="1"/>
          <p:nvPr/>
        </p:nvSpPr>
        <p:spPr>
          <a:xfrm>
            <a:off x="2392566" y="720090"/>
            <a:ext cx="80892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Kiểm tra ba điểm thẳng hàng và nói theo mẫu: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7" name="Google Shape;297;p10"/>
          <p:cNvGrpSpPr/>
          <p:nvPr/>
        </p:nvGrpSpPr>
        <p:grpSpPr>
          <a:xfrm>
            <a:off x="1544247" y="505286"/>
            <a:ext cx="776391" cy="675414"/>
            <a:chOff x="734498" y="718663"/>
            <a:chExt cx="776391" cy="675414"/>
          </a:xfrm>
        </p:grpSpPr>
        <p:sp>
          <p:nvSpPr>
            <p:cNvPr id="298" name="Google Shape;298;p10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0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0" name="Google Shape;300;p10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6703"/>
          <a:stretch/>
        </p:blipFill>
        <p:spPr>
          <a:xfrm>
            <a:off x="1926469" y="1187043"/>
            <a:ext cx="6917808" cy="242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63101" r="70510"/>
          <a:stretch/>
        </p:blipFill>
        <p:spPr>
          <a:xfrm>
            <a:off x="584390" y="3811752"/>
            <a:ext cx="3050088" cy="211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0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3723" t="62017" r="34357" b="2720"/>
          <a:stretch/>
        </p:blipFill>
        <p:spPr>
          <a:xfrm>
            <a:off x="4960667" y="3749613"/>
            <a:ext cx="3301285" cy="202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71832" t="63738" r="4228" b="1207"/>
          <a:stretch/>
        </p:blipFill>
        <p:spPr>
          <a:xfrm>
            <a:off x="9001474" y="3613702"/>
            <a:ext cx="2755446" cy="22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401</Words>
  <Application>Microsoft Office PowerPoint</Application>
  <PresentationFormat>Custom</PresentationFormat>
  <Paragraphs>82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created xsi:type="dcterms:W3CDTF">2017-05-26T02:40:49Z</dcterms:created>
  <dcterms:modified xsi:type="dcterms:W3CDTF">2023-03-30T03:35:18Z</dcterms:modified>
</cp:coreProperties>
</file>